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DB0A2-9EDE-49BC-BB3C-DB9B3CDB750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FFB6B-2F11-49D7-AE40-FF1DB4746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4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7383D-9EC9-43CE-A029-CE980AF629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7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4A339-DC48-4455-BE1F-575F12C99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1EEC2-1902-4EA7-8681-A6D436262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B84B1-5498-454D-912E-9373D26B5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3CE5E-9CDF-400C-9E2C-7AD8FFEC8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AF8E0-CF07-4B50-BAB7-F21095E9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7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9C667-CA1B-4E39-9A0E-9C4576AEA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DBF10-04A5-47EF-8B8B-BB0B5F4ED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18DB5-3C98-406B-BDDA-6A1442EB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906AB-82CB-44D1-8573-8A1DEEE7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B2687-15DB-4352-A647-B03DD47F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3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34376B-8628-4639-A388-8A754FF8E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4EA74-8371-40F0-9568-52943723F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02E25-9E7F-4A49-AD8A-6332CFC3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6570C-1273-4A72-9B30-46E0B7AD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5E7A9-275F-4876-84C4-F7DA97CD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7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109728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2286000"/>
            <a:ext cx="10972800" cy="1676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 name(s)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828800" y="6414572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2022 IEEE VLSI Symposium on Technology and Circuits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4114800"/>
            <a:ext cx="10972800" cy="1676400"/>
          </a:xfrm>
        </p:spPr>
        <p:txBody>
          <a:bodyPr anchor="ctr"/>
          <a:lstStyle>
            <a:lvl1pPr marL="0" indent="0" algn="ctr">
              <a:buFontTx/>
              <a:buNone/>
              <a:defRPr b="1" baseline="0"/>
            </a:lvl1pPr>
            <a:lvl2pPr marL="457167" indent="0" algn="ctr">
              <a:buFontTx/>
              <a:buNone/>
              <a:defRPr/>
            </a:lvl2pPr>
            <a:lvl3pPr marL="914332" indent="0" algn="ctr">
              <a:buFontTx/>
              <a:buNone/>
              <a:defRPr/>
            </a:lvl3pPr>
            <a:lvl4pPr marL="1371498" indent="0" algn="ctr">
              <a:buFontTx/>
              <a:buNone/>
              <a:defRPr/>
            </a:lvl4pPr>
            <a:lvl5pPr marL="1828664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add author affiliations(s)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414572"/>
            <a:ext cx="381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&lt;Program #&gt;</a:t>
            </a:r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7B7C99E9-1F1A-45C0-9D58-C2470CF20F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5167"/>
            <a:ext cx="1192713" cy="114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59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8C668-8489-46B4-88CE-0DB7C89F4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E3FB4-59A4-4F0B-9C32-CE617E25F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94149-5F48-430B-87FF-17A288108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012D2-FB86-4E03-AF93-61677A63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C4EFD-A53E-4F22-84AE-D74DA349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1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64EE-5AB7-440C-8054-8D156AF12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9ADDE-09F4-4CFE-9DE9-DBB7099FD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D19F7-F084-4CEA-88FF-64369FE03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5F34F-DDB5-4352-A80D-96598E41E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82322-816D-41DF-B379-282F3688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2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85AB-BCB5-4C16-AAA3-60FA20A6F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75DDF-D6F8-4F00-A304-1E2DFA4CC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ADFDA-958E-40BC-A07C-B69FE615D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07DEA-DC5B-4C7E-9ACD-5074B8C6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220FA-EC3E-4315-9580-5F1B3F9F2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D4A8A-F11E-4300-8D7D-90985564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3FD36-54FC-4B91-8828-37D368F1E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2E917-8D37-4E59-B70D-DE14E2BE7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944A3-315A-4878-8955-C7EDB625B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3B02-CE7D-497C-B2E1-76FD186246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80109D-0712-4202-B8E1-9292C9029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F2B4AA-1C7E-4B9A-A864-7E5C05CB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0C2A-4EAA-4BD2-94DD-FAD583CB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84B588-45A4-4A97-A931-CE570C69C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0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54607-18C5-4459-9E13-6F8CAFAFE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119DF5-B988-48D1-873B-D4844AFF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7F8A10-9C77-4E3B-A896-E3DC8A86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79967-DDE8-4C4A-83C4-4C9D546D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07D885-C5D2-49AB-9900-6FA34B5B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A2BD3-0085-4362-BBF8-4DB9C4D3F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9DC48-BB96-447A-834F-37E84475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7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6708F-4474-4D2C-B14A-9272C72B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EEA54-78F4-4A40-9AFF-EE3052B8F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32DCC8-A083-4E66-A510-201FB8E33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B2DDF-1BA5-4461-A35C-A4BE0274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F3C30-935C-45CB-BA75-BDE7819C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BA31B-0B81-4440-937A-767584A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4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93AB-8B7E-4D48-ABCF-2D64EA29A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84536F-2722-415D-8C1C-6327D5F5DA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67968-8FEC-482B-B97E-3540EACFD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00EE3-0C98-42A3-9798-04150C43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68CA5-0C66-4D1A-9BC6-F74B5F4DD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8B807-7AC1-480D-8C3B-85670E9A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0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31A802-3637-4DFC-9F45-710748329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D7123-EFAA-4B44-BF41-5CD1181FE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530E3-419C-47E7-AD86-0F3939123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4E87D-A4C4-4725-8984-FA887C5B2B6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CE745-6D38-4A94-B755-45DA12C9F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1AB67-BFED-4D8D-94C7-DC515B9DB9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1402-AA45-405D-9039-0477C2F0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3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055137" y="226336"/>
            <a:ext cx="7740714" cy="95815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Title of Presentation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3F180A0F-D5EB-43C5-B661-A69A29D9A494}"/>
              </a:ext>
            </a:extLst>
          </p:cNvPr>
          <p:cNvSpPr txBox="1">
            <a:spLocks/>
          </p:cNvSpPr>
          <p:nvPr/>
        </p:nvSpPr>
        <p:spPr>
          <a:xfrm>
            <a:off x="181824" y="1377778"/>
            <a:ext cx="5266692" cy="831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Program #</a:t>
            </a:r>
          </a:p>
          <a:p>
            <a:r>
              <a:rPr lang="en-US" dirty="0"/>
              <a:t>(e.g., T1-1, C2-3, JFS3-4</a:t>
            </a:r>
            <a:r>
              <a:rPr lang="ja-JP" altLang="en-US" dirty="0"/>
              <a:t> </a:t>
            </a:r>
            <a:r>
              <a:rPr lang="en-US" altLang="ja-JP" dirty="0"/>
              <a:t>etc.</a:t>
            </a:r>
            <a:r>
              <a:rPr lang="en-US" dirty="0"/>
              <a:t>)</a:t>
            </a:r>
          </a:p>
        </p:txBody>
      </p:sp>
      <p:sp>
        <p:nvSpPr>
          <p:cNvPr id="6" name="Subtitle 7">
            <a:extLst>
              <a:ext uri="{FF2B5EF4-FFF2-40B4-BE49-F238E27FC236}">
                <a16:creationId xmlns:a16="http://schemas.microsoft.com/office/drawing/2014/main" id="{2B528B17-6F7A-43F4-BFD4-83D69B6BFEE6}"/>
              </a:ext>
            </a:extLst>
          </p:cNvPr>
          <p:cNvSpPr txBox="1">
            <a:spLocks/>
          </p:cNvSpPr>
          <p:nvPr/>
        </p:nvSpPr>
        <p:spPr>
          <a:xfrm>
            <a:off x="5861283" y="1563232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3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9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6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3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9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6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32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u="sng" dirty="0"/>
              <a:t>Presenter Name</a:t>
            </a:r>
            <a:r>
              <a:rPr lang="en-US" sz="3200" baseline="30000" dirty="0"/>
              <a:t>1</a:t>
            </a:r>
            <a:r>
              <a:rPr lang="en-US" sz="3200" dirty="0"/>
              <a:t>, Coauthor Name</a:t>
            </a:r>
            <a:r>
              <a:rPr lang="en-US" sz="3200" baseline="30000" dirty="0"/>
              <a:t>2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/>
              <a:t>Coauthor Name</a:t>
            </a:r>
            <a:r>
              <a:rPr lang="en-US" sz="3200" baseline="30000" dirty="0"/>
              <a:t>1,2</a:t>
            </a:r>
            <a:r>
              <a:rPr lang="en-US" sz="3200" dirty="0"/>
              <a:t>, and Coauthor Name</a:t>
            </a:r>
            <a:r>
              <a:rPr lang="en-US" sz="3200" baseline="30000" dirty="0"/>
              <a:t>2</a:t>
            </a:r>
          </a:p>
          <a:p>
            <a:endParaRPr lang="en-US" sz="3200" baseline="30000" dirty="0"/>
          </a:p>
          <a:p>
            <a:r>
              <a:rPr lang="en-US" sz="3200" baseline="30000" dirty="0"/>
              <a:t>1</a:t>
            </a:r>
            <a:r>
              <a:rPr lang="en-US" sz="3200" dirty="0"/>
              <a:t> Affiliation One, </a:t>
            </a:r>
            <a:r>
              <a:rPr lang="en-US" sz="3200" baseline="30000" dirty="0"/>
              <a:t>2</a:t>
            </a:r>
            <a:r>
              <a:rPr lang="en-US" sz="3200" dirty="0"/>
              <a:t> Affiliation Two</a:t>
            </a:r>
          </a:p>
          <a:p>
            <a:endParaRPr lang="en-US" sz="3200" baseline="30000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AEEB9BB-77E6-45D8-A92B-2C27264BE7ED}"/>
              </a:ext>
            </a:extLst>
          </p:cNvPr>
          <p:cNvSpPr txBox="1">
            <a:spLocks/>
          </p:cNvSpPr>
          <p:nvPr/>
        </p:nvSpPr>
        <p:spPr>
          <a:xfrm>
            <a:off x="353840" y="2706232"/>
            <a:ext cx="11658600" cy="3810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70C0"/>
                </a:solidFill>
              </a:rPr>
              <a:t>This “Summary Template” is to be used for the 2-minutes explanation for your  10-minutes live Q&amp;A session. </a:t>
            </a:r>
          </a:p>
          <a:p>
            <a:r>
              <a:rPr lang="en-US" dirty="0"/>
              <a:t>Include key contributions of the paper.</a:t>
            </a:r>
          </a:p>
          <a:p>
            <a:r>
              <a:rPr lang="en-US" dirty="0"/>
              <a:t>Summarize performance and relevance.  Do not go into detail. Remember the attendees have already viewed your full presentation virtually.</a:t>
            </a:r>
          </a:p>
          <a:p>
            <a:r>
              <a:rPr lang="en-US" dirty="0"/>
              <a:t>The summary should include 1-2 slides, to be used for </a:t>
            </a:r>
            <a:r>
              <a:rPr lang="en-US" altLang="ja-JP" dirty="0"/>
              <a:t>2-minutes of explanation.</a:t>
            </a:r>
            <a:endParaRPr lang="en-US" dirty="0"/>
          </a:p>
          <a:p>
            <a:r>
              <a:rPr lang="en-US"/>
              <a:t>Feel </a:t>
            </a:r>
            <a:r>
              <a:rPr lang="en-US" dirty="0"/>
              <a:t>free to modify this template slightly to suit your presentation.</a:t>
            </a:r>
          </a:p>
          <a:p>
            <a:r>
              <a:rPr lang="en-US" dirty="0"/>
              <a:t>Detailed procedures about live Q&amp;A session will be sent to you later.</a:t>
            </a:r>
          </a:p>
        </p:txBody>
      </p:sp>
    </p:spTree>
    <p:extLst>
      <p:ext uri="{BB962C8B-B14F-4D97-AF65-F5344CB8AC3E}">
        <p14:creationId xmlns:p14="http://schemas.microsoft.com/office/powerpoint/2010/main" val="229008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131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 of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Phyllis Mahoney</dc:creator>
  <cp:lastModifiedBy>Phyllis Mahoney</cp:lastModifiedBy>
  <cp:revision>2</cp:revision>
  <dcterms:created xsi:type="dcterms:W3CDTF">2022-04-18T19:56:31Z</dcterms:created>
  <dcterms:modified xsi:type="dcterms:W3CDTF">2022-05-19T15:27:30Z</dcterms:modified>
</cp:coreProperties>
</file>